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3FA6E8-7D16-4B85-A39B-59054047E16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65CDD6-F3C7-49FE-9CD7-E217AC5DEB6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3FA6E8-7D16-4B85-A39B-59054047E16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65CDD6-F3C7-49FE-9CD7-E217AC5DE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3FA6E8-7D16-4B85-A39B-59054047E16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65CDD6-F3C7-49FE-9CD7-E217AC5DE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3FA6E8-7D16-4B85-A39B-59054047E16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65CDD6-F3C7-49FE-9CD7-E217AC5DE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3FA6E8-7D16-4B85-A39B-59054047E16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65CDD6-F3C7-49FE-9CD7-E217AC5DEB6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3FA6E8-7D16-4B85-A39B-59054047E16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65CDD6-F3C7-49FE-9CD7-E217AC5DE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3FA6E8-7D16-4B85-A39B-59054047E16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65CDD6-F3C7-49FE-9CD7-E217AC5DE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3FA6E8-7D16-4B85-A39B-59054047E16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65CDD6-F3C7-49FE-9CD7-E217AC5DE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3FA6E8-7D16-4B85-A39B-59054047E16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65CDD6-F3C7-49FE-9CD7-E217AC5DEB6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3FA6E8-7D16-4B85-A39B-59054047E16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65CDD6-F3C7-49FE-9CD7-E217AC5DE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3FA6E8-7D16-4B85-A39B-59054047E16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65CDD6-F3C7-49FE-9CD7-E217AC5DEB6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93FA6E8-7D16-4B85-A39B-59054047E16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B65CDD6-F3C7-49FE-9CD7-E217AC5DEB6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Holiday Traditions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76400"/>
            <a:ext cx="28194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One traditional holiday meal in China is a Peking Duck Feast. This feast consists of a Peking Duck, Mandarin Pancakes</a:t>
            </a:r>
            <a:r>
              <a:rPr lang="en-US" sz="2000" dirty="0" smtClean="0"/>
              <a:t>, Chinese celery cabbage in cream </a:t>
            </a:r>
            <a:r>
              <a:rPr lang="en-US" sz="2000" dirty="0" smtClean="0"/>
              <a:t>sauce, fish is wine sauce, pickled cabbage, and seaweed. </a:t>
            </a:r>
            <a:endParaRPr lang="en-US" sz="2000" dirty="0"/>
          </a:p>
        </p:txBody>
      </p:sp>
      <p:pic>
        <p:nvPicPr>
          <p:cNvPr id="1026" name="Picture 2" descr="http://www.brushead.com/wp-content/uploads/2012/07/PekingDu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752600"/>
            <a:ext cx="2571750" cy="1714500"/>
          </a:xfrm>
          <a:prstGeom prst="rect">
            <a:avLst/>
          </a:prstGeom>
          <a:noFill/>
        </p:spPr>
      </p:pic>
      <p:pic>
        <p:nvPicPr>
          <p:cNvPr id="1028" name="Picture 4" descr="http://www.finecooking.com/CMS/uploadedImages/Images/Cooking/articles/issues_31-40/fc31lo056-01_m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1295400"/>
            <a:ext cx="1543050" cy="1285875"/>
          </a:xfrm>
          <a:prstGeom prst="rect">
            <a:avLst/>
          </a:prstGeom>
          <a:noFill/>
        </p:spPr>
      </p:pic>
      <p:pic>
        <p:nvPicPr>
          <p:cNvPr id="1030" name="Picture 6" descr="http://www.ptank.com/wordpress/wp-content/uploads/2009/03/fish_in_wine_sauc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4267200"/>
            <a:ext cx="1676400" cy="1257300"/>
          </a:xfrm>
          <a:prstGeom prst="rect">
            <a:avLst/>
          </a:prstGeom>
          <a:noFill/>
        </p:spPr>
      </p:pic>
      <p:pic>
        <p:nvPicPr>
          <p:cNvPr id="1032" name="Picture 8" descr="https://encrypted-tbn0.gstatic.com/images?q=tbn:ANd9GcSs76tw6FpimBwb33IxlzFAfcD1d0N0X48Apugl1j6VyjUW3gX3M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2819400"/>
            <a:ext cx="1487701" cy="990600"/>
          </a:xfrm>
          <a:prstGeom prst="rect">
            <a:avLst/>
          </a:prstGeom>
          <a:noFill/>
        </p:spPr>
      </p:pic>
      <p:cxnSp>
        <p:nvCxnSpPr>
          <p:cNvPr id="9" name="Straight Arrow Connector 8"/>
          <p:cNvCxnSpPr/>
          <p:nvPr/>
        </p:nvCxnSpPr>
        <p:spPr>
          <a:xfrm flipV="1">
            <a:off x="6400800" y="2209800"/>
            <a:ext cx="2286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400800" y="2667000"/>
            <a:ext cx="4572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248400" y="3505200"/>
            <a:ext cx="381000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34" name="Picture 10" descr="https://encrypted-tbn1.gstatic.com/images?q=tbn:ANd9GcTa6SyRFgMCaVPwHQ1RJcBh0X_racEZ8f2l3iFqpBo9jzOvGIWh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4876800" y="4495800"/>
            <a:ext cx="1447800" cy="965200"/>
          </a:xfrm>
          <a:prstGeom prst="rect">
            <a:avLst/>
          </a:prstGeom>
          <a:noFill/>
        </p:spPr>
      </p:pic>
      <p:pic>
        <p:nvPicPr>
          <p:cNvPr id="1036" name="Picture 12" descr="http://www.makeitandmendit.com/wp-content/uploads/2009/10/seaweed-150x15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86200" y="4514850"/>
            <a:ext cx="895350" cy="895350"/>
          </a:xfrm>
          <a:prstGeom prst="rect">
            <a:avLst/>
          </a:prstGeom>
          <a:noFill/>
        </p:spPr>
      </p:pic>
      <p:cxnSp>
        <p:nvCxnSpPr>
          <p:cNvPr id="22" name="Straight Arrow Connector 21"/>
          <p:cNvCxnSpPr>
            <a:stCxn id="1026" idx="2"/>
            <a:endCxn id="1034" idx="0"/>
          </p:cNvCxnSpPr>
          <p:nvPr/>
        </p:nvCxnSpPr>
        <p:spPr>
          <a:xfrm>
            <a:off x="5172075" y="3467100"/>
            <a:ext cx="428625" cy="10287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343400" y="3429000"/>
            <a:ext cx="76200" cy="1066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</TotalTime>
  <Words>45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Solstice</vt:lpstr>
      <vt:lpstr>Holiday Traditions in China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Holiday Traditions in China</dc:title>
  <dc:creator>Awareness</dc:creator>
  <cp:lastModifiedBy>Awareness</cp:lastModifiedBy>
  <cp:revision>3</cp:revision>
  <dcterms:created xsi:type="dcterms:W3CDTF">2013-04-29T23:06:32Z</dcterms:created>
  <dcterms:modified xsi:type="dcterms:W3CDTF">2013-04-29T23:21:23Z</dcterms:modified>
</cp:coreProperties>
</file>